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80" r:id="rId23"/>
    <p:sldId id="281" r:id="rId24"/>
    <p:sldId id="282" r:id="rId25"/>
    <p:sldId id="284" r:id="rId26"/>
    <p:sldId id="283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60C-5538-9D48-81D6-37F3CD8DE194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CAF4-3188-9245-BB57-312EE5E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687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60C-5538-9D48-81D6-37F3CD8DE194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CAF4-3188-9245-BB57-312EE5E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8661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60C-5538-9D48-81D6-37F3CD8DE194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CAF4-3188-9245-BB57-312EE5E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2364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60C-5538-9D48-81D6-37F3CD8DE194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CAF4-3188-9245-BB57-312EE5E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8338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60C-5538-9D48-81D6-37F3CD8DE194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CAF4-3188-9245-BB57-312EE5E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311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60C-5538-9D48-81D6-37F3CD8DE194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CAF4-3188-9245-BB57-312EE5E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6294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60C-5538-9D48-81D6-37F3CD8DE194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CAF4-3188-9245-BB57-312EE5E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206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60C-5538-9D48-81D6-37F3CD8DE194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CAF4-3188-9245-BB57-312EE5E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778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60C-5538-9D48-81D6-37F3CD8DE194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CAF4-3188-9245-BB57-312EE5E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659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60C-5538-9D48-81D6-37F3CD8DE194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CAF4-3188-9245-BB57-312EE5E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4424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260C-5538-9D48-81D6-37F3CD8DE194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CAF4-3188-9245-BB57-312EE5E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8084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3260C-5538-9D48-81D6-37F3CD8DE194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CAF4-3188-9245-BB57-312EE5E0F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9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09 at 9.3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43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4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6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9144000" cy="42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6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43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6.2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4"/>
          <a:stretch/>
        </p:blipFill>
        <p:spPr>
          <a:xfrm>
            <a:off x="0" y="1244600"/>
            <a:ext cx="9144000" cy="43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6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9144000" cy="42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6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43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43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427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3-10 at 1.32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"/>
          <a:stretch/>
        </p:blipFill>
        <p:spPr>
          <a:xfrm>
            <a:off x="0" y="1282700"/>
            <a:ext cx="9144000" cy="42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9144000" cy="42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7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42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9144000" cy="42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7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4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7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8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5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7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8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9144000" cy="42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7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41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7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8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42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7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428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2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2.5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"/>
          <a:stretch/>
        </p:blipFill>
        <p:spPr>
          <a:xfrm>
            <a:off x="0" y="1257300"/>
            <a:ext cx="9144000" cy="43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9144000" cy="41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800"/>
            <a:ext cx="9144000" cy="420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4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4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0 at 1.3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5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Thompson</dc:creator>
  <cp:lastModifiedBy>Paul Grethel</cp:lastModifiedBy>
  <cp:revision>6</cp:revision>
  <dcterms:created xsi:type="dcterms:W3CDTF">2013-03-10T02:23:00Z</dcterms:created>
  <dcterms:modified xsi:type="dcterms:W3CDTF">2014-11-16T04:07:17Z</dcterms:modified>
</cp:coreProperties>
</file>